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1" r:id="rId2"/>
    <p:sldId id="256" r:id="rId3"/>
    <p:sldId id="258" r:id="rId4"/>
    <p:sldId id="260" r:id="rId5"/>
    <p:sldId id="257" r:id="rId6"/>
    <p:sldId id="262" r:id="rId7"/>
    <p:sldId id="265" r:id="rId8"/>
    <p:sldId id="263" r:id="rId9"/>
    <p:sldId id="259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C354E-3675-4240-AAF2-14BFBD1C5C11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C8973-F23D-4264-BF41-E871E84FCC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Do whatever you do with</a:t>
            </a:r>
            <a:r>
              <a:rPr lang="en-GB" baseline="0" dirty="0" smtClean="0"/>
              <a:t> your class – talk it through, copy it down etc </a:t>
            </a:r>
            <a:r>
              <a:rPr lang="en-GB" baseline="0" dirty="0" err="1" smtClean="0"/>
              <a:t>etc</a:t>
            </a:r>
            <a:r>
              <a:rPr lang="en-GB" baseline="0" dirty="0" smtClean="0"/>
              <a:t>... Note that pupils don’t need to know what a complex sentence is or the clause stuff; that’s what they’re going to learn (or recap as they seem to always forget...)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703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Have a look at these and have</a:t>
            </a:r>
            <a:r>
              <a:rPr lang="en-GB" baseline="0" dirty="0" smtClean="0"/>
              <a:t> pupils apply the crab’s rules; hit the space or click the mouse for the commas to appear.  For part B and C of the sheet, verbal modelling and discussion should suffice.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846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</a:t>
            </a:r>
            <a:r>
              <a:rPr lang="en-GB" baseline="0" dirty="0" smtClean="0"/>
              <a:t> through sheet with pupils and have them read out their own complex sentences; others to try to pick out main and sub-clause by listening.  Then look at questions: </a:t>
            </a:r>
            <a:r>
              <a:rPr lang="en-GB" baseline="0" dirty="0" err="1" smtClean="0"/>
              <a:t>d</a:t>
            </a:r>
            <a:r>
              <a:rPr lang="en-GB" dirty="0" err="1" smtClean="0"/>
              <a:t>isucss</a:t>
            </a:r>
            <a:r>
              <a:rPr lang="en-GB" dirty="0" smtClean="0"/>
              <a:t> ‘</a:t>
            </a:r>
            <a:r>
              <a:rPr lang="en-GB" dirty="0" err="1" smtClean="0"/>
              <a:t>em</a:t>
            </a:r>
            <a:r>
              <a:rPr lang="en-GB" dirty="0" smtClean="0"/>
              <a:t>, write down answers – whatever you want. 1</a:t>
            </a:r>
            <a:r>
              <a:rPr lang="en-GB" baseline="0" dirty="0" smtClean="0"/>
              <a:t> – push the idea of using sentences with more than one clause and developing comma use 2 – Push the idea of adding information in a stylish way i.e. ‘Feeling tired, the man kept running’ instead of ‘The man kept running.  He felt tired’ etc </a:t>
            </a:r>
            <a:r>
              <a:rPr lang="en-GB" baseline="0" dirty="0" err="1" smtClean="0"/>
              <a:t>etc</a:t>
            </a:r>
            <a:r>
              <a:rPr lang="en-GB" baseline="0" dirty="0" smtClean="0"/>
              <a:t>... 3 – </a:t>
            </a:r>
            <a:r>
              <a:rPr lang="en-GB" dirty="0" smtClean="0"/>
              <a:t>Question three is the</a:t>
            </a:r>
            <a:r>
              <a:rPr lang="en-GB" baseline="0" dirty="0" smtClean="0"/>
              <a:t> key – guide pupils towards the idea of VARYING sentence type and adding descriptive detail to their work e.g. They can say what a person is doing and what they are feeling in one sentence; also look at starting sentences with verbs/adverbs to improve engagement and so on.</a:t>
            </a:r>
          </a:p>
          <a:p>
            <a:r>
              <a:rPr lang="en-GB" baseline="0" dirty="0" smtClean="0"/>
              <a:t>THE END 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460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</a:t>
            </a:r>
            <a:r>
              <a:rPr lang="en-GB" baseline="0" dirty="0" smtClean="0"/>
              <a:t> to pupils that they are going to see three words or part-words.  There is something that we can add to the start of each word to create a new word.  Can they work out what it is?  They can use the visual clues to help them.  The word and clue will appear with a click of the mouse/press of the spacebar.  Draw attention to ‘sub’ – what exactly does sub mean?  Guide towards the idea of ‘under’ or ‘lesser’.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418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 through the slide with pupils;</a:t>
            </a:r>
            <a:r>
              <a:rPr lang="en-GB" baseline="0" dirty="0" smtClean="0"/>
              <a:t> check comprehension and answer question.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Follow slide with class by pressing space bar; guide</a:t>
            </a:r>
            <a:r>
              <a:rPr lang="en-GB" baseline="0" dirty="0" smtClean="0"/>
              <a:t> pupils towards identifying the red text as the sub-clause.  Given that they know ‘sub’ means ‘under’ or ‘lesser’, guide them towards understanding that the sub-clause won’t make sense on its own and that it helps the main clause by adding information.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179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Pupils</a:t>
            </a:r>
            <a:r>
              <a:rPr lang="en-GB" baseline="0" dirty="0" smtClean="0"/>
              <a:t> to identify the sub and main clause in the three sentences; by now they should correctly identify the sub-clause as the bit that doesn’t make sense on its own.   Press space or click the mouse to have the submarine move to the sub-clause in each sentence.  The crucial point for pupils to understand here is the idea of clause mobility i.e. The sub-clause can move but, wherever it is it is the sub-clause and the main clause is still the main clause.  Bonus teaching points for getting pupils to use their understanding of ‘sub’ to work out what ‘subdued’ might mean.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607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Follow instructions on slide; make sure that you</a:t>
            </a:r>
            <a:r>
              <a:rPr lang="en-GB" baseline="0" dirty="0" smtClean="0"/>
              <a:t> go through an example as a class using the worksheet.  Pupils can choose their own codes e.g. A wiggly line under the sub-clause and a straight line under the main.  A lot of pupils will be able to work independently on the sheet now; for those who aren’t yet ready, go to the next slide for an active model of what to do.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44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First three sentences from the sheet are on the board; pupils to pick out main and sub-clause.  Hit space or click the mouse for the code to appear.</a:t>
            </a:r>
            <a:r>
              <a:rPr lang="en-GB" baseline="0" dirty="0" smtClean="0"/>
              <a:t>  Note, main clause code appears first, then sub.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720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Depending</a:t>
            </a:r>
            <a:r>
              <a:rPr lang="en-GB" baseline="0" dirty="0" smtClean="0"/>
              <a:t> on your class, you might be able to let them loose to move through the sheet on their own at this point.  However, you may have a few (or a whole class) who still need support.  If so, have a look at the next slide.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186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magic comma crab</a:t>
            </a:r>
            <a:r>
              <a:rPr lang="en-GB" baseline="0" dirty="0" smtClean="0"/>
              <a:t> is at the forefront of contemporary pedagogy.  He’s a hilarious chap and he even rhymes! Be amazed!  Hit space or click twice to see all that he has to say – getting kids to remember the rhyme is great.  Later, unfortunately, you will need to teach about sentences where a comma may be needed for the purposes of clause separation even when the sub-clause comes last, but, for basic complex sentences these rules hold pretty firm.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1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E9289-D849-4DBA-B219-0C9D5B946228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e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4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2.jpeg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image" Target="../media/image6.wmf"/><Relationship Id="rId4" Type="http://schemas.openxmlformats.org/officeDocument/2006/relationships/image" Target="../media/image7.wmf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4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5.wmf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332656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u="sng" dirty="0" smtClean="0">
                <a:solidFill>
                  <a:srgbClr val="FF0000"/>
                </a:solidFill>
                <a:latin typeface="Comic Sans MS" pitchFamily="66" charset="0"/>
              </a:rPr>
              <a:t>Developing Sentence Skills</a:t>
            </a:r>
            <a:endParaRPr lang="en-GB" sz="4800" b="1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916832"/>
            <a:ext cx="73705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Learning Objective</a:t>
            </a:r>
          </a:p>
          <a:p>
            <a:endParaRPr lang="en-GB" sz="3200" b="1" dirty="0"/>
          </a:p>
          <a:p>
            <a:r>
              <a:rPr lang="en-GB" sz="3200" b="1" dirty="0" smtClean="0"/>
              <a:t>To understand complex sentences.</a:t>
            </a:r>
          </a:p>
          <a:p>
            <a:endParaRPr lang="en-GB" sz="3200" b="1" dirty="0"/>
          </a:p>
          <a:p>
            <a:r>
              <a:rPr lang="en-GB" sz="3200" b="1" u="sng" dirty="0" smtClean="0"/>
              <a:t>Key Words</a:t>
            </a:r>
          </a:p>
          <a:p>
            <a:endParaRPr lang="en-GB" sz="3200" b="1" dirty="0"/>
          </a:p>
          <a:p>
            <a:r>
              <a:rPr lang="en-GB" sz="3200" b="1" dirty="0" smtClean="0"/>
              <a:t>Main Clause</a:t>
            </a:r>
          </a:p>
          <a:p>
            <a:r>
              <a:rPr lang="en-GB" sz="3200" b="1" dirty="0" smtClean="0"/>
              <a:t>Sub-clause</a:t>
            </a:r>
            <a:endParaRPr lang="en-GB" sz="3200" b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37973">
            <a:off x="354945" y="204249"/>
            <a:ext cx="1517205" cy="155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 descr="C:\Documents and Settings\vosper.p1\Local Settings\Temporary Internet Files\Content.IE5\RV2BKFE4\MC90009114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8105" y="4437112"/>
            <a:ext cx="2491626" cy="1593354"/>
          </a:xfrm>
          <a:prstGeom prst="rect">
            <a:avLst/>
          </a:prstGeom>
          <a:noFill/>
        </p:spPr>
      </p:pic>
      <p:pic>
        <p:nvPicPr>
          <p:cNvPr id="11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58038"/>
            <a:ext cx="9144000" cy="499962"/>
          </a:xfrm>
          <a:prstGeom prst="rect">
            <a:avLst/>
          </a:prstGeom>
          <a:noFill/>
        </p:spPr>
      </p:pic>
      <p:pic>
        <p:nvPicPr>
          <p:cNvPr id="12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9872" y="5073650"/>
            <a:ext cx="820737" cy="1784350"/>
          </a:xfrm>
          <a:prstGeom prst="rect">
            <a:avLst/>
          </a:prstGeom>
          <a:noFill/>
        </p:spPr>
      </p:pic>
      <p:pic>
        <p:nvPicPr>
          <p:cNvPr id="13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43608" y="6387513"/>
            <a:ext cx="488354" cy="470487"/>
          </a:xfrm>
          <a:prstGeom prst="rect">
            <a:avLst/>
          </a:prstGeom>
          <a:noFill/>
        </p:spPr>
      </p:pic>
      <p:pic>
        <p:nvPicPr>
          <p:cNvPr id="18439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97688" y="1558925"/>
            <a:ext cx="698648" cy="506025"/>
          </a:xfrm>
          <a:prstGeom prst="rect">
            <a:avLst/>
          </a:prstGeom>
          <a:noFill/>
        </p:spPr>
      </p:pic>
      <p:pic>
        <p:nvPicPr>
          <p:cNvPr id="1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8744" y="2027312"/>
            <a:ext cx="602094" cy="436091"/>
          </a:xfrm>
          <a:prstGeom prst="rect">
            <a:avLst/>
          </a:prstGeom>
          <a:noFill/>
        </p:spPr>
      </p:pic>
      <p:pic>
        <p:nvPicPr>
          <p:cNvPr id="1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62800" y="1595264"/>
            <a:ext cx="602094" cy="436091"/>
          </a:xfrm>
          <a:prstGeom prst="rect">
            <a:avLst/>
          </a:prstGeom>
          <a:noFill/>
        </p:spPr>
      </p:pic>
      <p:pic>
        <p:nvPicPr>
          <p:cNvPr id="18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10872" y="1955304"/>
            <a:ext cx="602094" cy="436091"/>
          </a:xfrm>
          <a:prstGeom prst="rect">
            <a:avLst/>
          </a:prstGeom>
          <a:noFill/>
        </p:spPr>
      </p:pic>
      <p:pic>
        <p:nvPicPr>
          <p:cNvPr id="19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72400" y="2924944"/>
            <a:ext cx="602094" cy="436091"/>
          </a:xfrm>
          <a:prstGeom prst="rect">
            <a:avLst/>
          </a:prstGeom>
          <a:noFill/>
        </p:spPr>
      </p:pic>
      <p:pic>
        <p:nvPicPr>
          <p:cNvPr id="20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8744" y="2747392"/>
            <a:ext cx="602094" cy="436091"/>
          </a:xfrm>
          <a:prstGeom prst="rect">
            <a:avLst/>
          </a:prstGeom>
          <a:noFill/>
        </p:spPr>
      </p:pic>
      <p:pic>
        <p:nvPicPr>
          <p:cNvPr id="21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179712"/>
            <a:ext cx="602094" cy="436091"/>
          </a:xfrm>
          <a:prstGeom prst="rect">
            <a:avLst/>
          </a:prstGeom>
          <a:noFill/>
        </p:spPr>
      </p:pic>
      <p:pic>
        <p:nvPicPr>
          <p:cNvPr id="22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0088" y="1711325"/>
            <a:ext cx="698648" cy="506025"/>
          </a:xfrm>
          <a:prstGeom prst="rect">
            <a:avLst/>
          </a:prstGeom>
          <a:noFill/>
        </p:spPr>
      </p:pic>
      <p:pic>
        <p:nvPicPr>
          <p:cNvPr id="2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179712"/>
            <a:ext cx="602094" cy="436091"/>
          </a:xfrm>
          <a:prstGeom prst="rect">
            <a:avLst/>
          </a:prstGeom>
          <a:noFill/>
        </p:spPr>
      </p:pic>
      <p:pic>
        <p:nvPicPr>
          <p:cNvPr id="24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15200" y="1747664"/>
            <a:ext cx="602094" cy="436091"/>
          </a:xfrm>
          <a:prstGeom prst="rect">
            <a:avLst/>
          </a:prstGeom>
          <a:noFill/>
        </p:spPr>
      </p:pic>
      <p:pic>
        <p:nvPicPr>
          <p:cNvPr id="25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80784" y="2789312"/>
            <a:ext cx="602094" cy="436091"/>
          </a:xfrm>
          <a:prstGeom prst="rect">
            <a:avLst/>
          </a:prstGeom>
          <a:noFill/>
        </p:spPr>
      </p:pic>
      <p:pic>
        <p:nvPicPr>
          <p:cNvPr id="2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899792"/>
            <a:ext cx="602094" cy="436091"/>
          </a:xfrm>
          <a:prstGeom prst="rect">
            <a:avLst/>
          </a:prstGeom>
          <a:noFill/>
        </p:spPr>
      </p:pic>
      <p:pic>
        <p:nvPicPr>
          <p:cNvPr id="2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68344" y="2420888"/>
            <a:ext cx="602094" cy="436091"/>
          </a:xfrm>
          <a:prstGeom prst="rect">
            <a:avLst/>
          </a:prstGeom>
          <a:noFill/>
        </p:spPr>
      </p:pic>
      <p:pic>
        <p:nvPicPr>
          <p:cNvPr id="28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11210" y="1736477"/>
            <a:ext cx="698648" cy="506025"/>
          </a:xfrm>
          <a:prstGeom prst="rect">
            <a:avLst/>
          </a:prstGeom>
          <a:noFill/>
        </p:spPr>
      </p:pic>
      <p:pic>
        <p:nvPicPr>
          <p:cNvPr id="29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72266" y="2204864"/>
            <a:ext cx="602094" cy="436091"/>
          </a:xfrm>
          <a:prstGeom prst="rect">
            <a:avLst/>
          </a:prstGeom>
          <a:noFill/>
        </p:spPr>
      </p:pic>
      <p:pic>
        <p:nvPicPr>
          <p:cNvPr id="30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6322" y="1772816"/>
            <a:ext cx="602094" cy="436091"/>
          </a:xfrm>
          <a:prstGeom prst="rect">
            <a:avLst/>
          </a:prstGeom>
          <a:noFill/>
        </p:spPr>
      </p:pic>
      <p:pic>
        <p:nvPicPr>
          <p:cNvPr id="31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41906" y="2814464"/>
            <a:ext cx="602094" cy="436091"/>
          </a:xfrm>
          <a:prstGeom prst="rect">
            <a:avLst/>
          </a:prstGeom>
          <a:noFill/>
        </p:spPr>
      </p:pic>
      <p:pic>
        <p:nvPicPr>
          <p:cNvPr id="32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72266" y="2924944"/>
            <a:ext cx="602094" cy="436091"/>
          </a:xfrm>
          <a:prstGeom prst="rect">
            <a:avLst/>
          </a:prstGeom>
          <a:noFill/>
        </p:spPr>
      </p:pic>
      <p:pic>
        <p:nvPicPr>
          <p:cNvPr id="3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4666" y="2357264"/>
            <a:ext cx="602094" cy="436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67544" y="764704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The pirate scared of the soldiers jumped into the sea.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539552" y="2204864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Scared of the soldiers the pirate jumped into the sea.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539552" y="3861048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The pirate jumped into the sea scared of the soldiers .</a:t>
            </a:r>
            <a:endParaRPr lang="en-GB" sz="2800" dirty="0"/>
          </a:p>
        </p:txBody>
      </p:sp>
      <p:pic>
        <p:nvPicPr>
          <p:cNvPr id="3074" name="Picture 2" descr="C:\Documents and Settings\vosper.p1\Local Settings\Temporary Internet Files\Content.IE5\FI2L74HH\MC90008872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" y="5166730"/>
            <a:ext cx="1691680" cy="1528069"/>
          </a:xfrm>
          <a:prstGeom prst="rect">
            <a:avLst/>
          </a:prstGeom>
          <a:noFill/>
        </p:spPr>
      </p:pic>
      <p:pic>
        <p:nvPicPr>
          <p:cNvPr id="8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20272" y="5373216"/>
            <a:ext cx="1872208" cy="127616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95736" y="0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184" y="0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5976" y="1412776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4148" y="3167343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>
                <a:solidFill>
                  <a:srgbClr val="FF0000"/>
                </a:solidFill>
              </a:rPr>
              <a:t>Plenary</a:t>
            </a:r>
          </a:p>
          <a:p>
            <a:endParaRPr lang="en-GB" sz="4400" b="1" u="sng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What is a complex sentence?</a:t>
            </a:r>
          </a:p>
          <a:p>
            <a:pPr marL="514350" indent="-514350">
              <a:buFont typeface="+mj-lt"/>
              <a:buAutoNum type="arabicPeriod"/>
            </a:pPr>
            <a:endParaRPr lang="en-GB" sz="32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What is the purpose of a sub-clause?</a:t>
            </a:r>
          </a:p>
          <a:p>
            <a:pPr marL="514350" indent="-514350">
              <a:buFont typeface="+mj-lt"/>
              <a:buAutoNum type="arabicPeriod"/>
            </a:pPr>
            <a:endParaRPr lang="en-GB" sz="32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How might complex sentences help you to improve your descriptive writing?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5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1144" y="4725144"/>
            <a:ext cx="2132856" cy="2132856"/>
          </a:xfrm>
          <a:prstGeom prst="rect">
            <a:avLst/>
          </a:prstGeom>
          <a:noFill/>
        </p:spPr>
      </p:pic>
      <p:pic>
        <p:nvPicPr>
          <p:cNvPr id="2051" name="Picture 3" descr="C:\Documents and Settings\vosper.p1\Local Settings\Temporary Internet Files\Content.IE5\O4195QHE\MC900183604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536" y="5394960"/>
            <a:ext cx="1762963" cy="1463040"/>
          </a:xfrm>
          <a:prstGeom prst="rect">
            <a:avLst/>
          </a:prstGeom>
          <a:noFill/>
        </p:spPr>
      </p:pic>
      <p:pic>
        <p:nvPicPr>
          <p:cNvPr id="2053" name="Picture 5" descr="C:\Documents and Settings\vosper.p1\Local Settings\Temporary Internet Files\Content.IE5\789VGMN6\MC900435937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216" y="188640"/>
            <a:ext cx="2168873" cy="2101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 smtClean="0">
                <a:solidFill>
                  <a:srgbClr val="FF0000"/>
                </a:solidFill>
              </a:rPr>
              <a:t>Starter</a:t>
            </a:r>
          </a:p>
          <a:p>
            <a:endParaRPr lang="en-GB" sz="36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2492896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err="1" smtClean="0">
                <a:solidFill>
                  <a:schemeClr val="tx2"/>
                </a:solidFill>
                <a:latin typeface="Comic Sans MS" pitchFamily="66" charset="0"/>
              </a:rPr>
              <a:t>stitute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332656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marine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4797152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human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9792" y="4725144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2492896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5696" y="332656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836712"/>
            <a:ext cx="119178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http://www.tutsking.com/wp-content/uploads/zombie-silhouet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869160"/>
            <a:ext cx="2088232" cy="1473153"/>
          </a:xfrm>
          <a:prstGeom prst="rect">
            <a:avLst/>
          </a:prstGeom>
          <a:noFill/>
        </p:spPr>
      </p:pic>
      <p:pic>
        <p:nvPicPr>
          <p:cNvPr id="1032" name="Picture 8" descr="C:\Documents and Settings\vosper.p1\Local Settings\Temporary Internet Files\Content.IE5\4G4S5MZ2\MC900121153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264" y="2276872"/>
            <a:ext cx="1560814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4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4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8" grpId="0" build="allAtOnce"/>
      <p:bldP spid="8" grpId="1" build="allAtOnce"/>
      <p:bldP spid="9" grpId="0" build="allAtOnce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8038"/>
            <a:ext cx="9144000" cy="499962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66926">
            <a:off x="6895943" y="3798613"/>
            <a:ext cx="1938210" cy="1990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797152"/>
            <a:ext cx="820737" cy="178435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467544" y="260648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‘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Sub</a:t>
            </a:r>
            <a:r>
              <a:rPr lang="en-GB" sz="3200" b="1" dirty="0" smtClean="0">
                <a:latin typeface="Comic Sans MS" pitchFamily="66" charset="0"/>
              </a:rPr>
              <a:t>’ is a prefix.</a:t>
            </a:r>
          </a:p>
          <a:p>
            <a:endParaRPr lang="en-GB" sz="3200" b="1" dirty="0" smtClean="0">
              <a:latin typeface="Comic Sans MS" pitchFamily="66" charset="0"/>
            </a:endParaRPr>
          </a:p>
          <a:p>
            <a:r>
              <a:rPr lang="en-GB" sz="3200" b="1" dirty="0" smtClean="0">
                <a:latin typeface="Comic Sans MS" pitchFamily="66" charset="0"/>
              </a:rPr>
              <a:t>This means that we ‘fix’ it to the start of words to alter their meaning.</a:t>
            </a:r>
          </a:p>
          <a:p>
            <a:endParaRPr lang="en-GB" sz="3200" b="1" dirty="0" smtClean="0">
              <a:latin typeface="Comic Sans MS" pitchFamily="66" charset="0"/>
            </a:endParaRPr>
          </a:p>
          <a:p>
            <a:r>
              <a:rPr lang="en-GB" sz="3200" b="1" dirty="0" smtClean="0">
                <a:latin typeface="Comic Sans MS" pitchFamily="66" charset="0"/>
              </a:rPr>
              <a:t>If marine means ‘water’, what does ‘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sub</a:t>
            </a:r>
            <a:r>
              <a:rPr lang="en-GB" sz="3200" b="1" dirty="0" smtClean="0">
                <a:latin typeface="Comic Sans MS" pitchFamily="66" charset="0"/>
              </a:rPr>
              <a:t>marine’ really mean...?</a:t>
            </a:r>
          </a:p>
        </p:txBody>
      </p:sp>
      <p:pic>
        <p:nvPicPr>
          <p:cNvPr id="16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43608" y="6387513"/>
            <a:ext cx="488354" cy="470487"/>
          </a:xfrm>
          <a:prstGeom prst="rect">
            <a:avLst/>
          </a:prstGeom>
          <a:noFill/>
        </p:spPr>
      </p:pic>
      <p:pic>
        <p:nvPicPr>
          <p:cNvPr id="4099" name="Picture 3" descr="C:\Documents and Settings\vosper.p1\Local Settings\Temporary Internet Files\Content.IE5\C4SNLV9I\MC900192255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19872" y="4437112"/>
            <a:ext cx="775793" cy="827460"/>
          </a:xfrm>
          <a:prstGeom prst="rect">
            <a:avLst/>
          </a:prstGeom>
          <a:noFill/>
        </p:spPr>
      </p:pic>
      <p:pic>
        <p:nvPicPr>
          <p:cNvPr id="4102" name="Picture 6" descr="C:\Documents and Settings\vosper.p1\Local Settings\Temporary Internet Files\Content.IE5\YYL4O1LS\MC900091147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52120" y="260648"/>
            <a:ext cx="1626245" cy="1039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>
                <a:solidFill>
                  <a:srgbClr val="FF0000"/>
                </a:solidFill>
              </a:rPr>
              <a:t>MAIN TASK 1</a:t>
            </a:r>
          </a:p>
          <a:p>
            <a:endParaRPr lang="en-GB" sz="3200" dirty="0"/>
          </a:p>
          <a:p>
            <a:r>
              <a:rPr lang="en-GB" sz="3200" b="1" dirty="0" smtClean="0"/>
              <a:t>Now think about sentences.  A complex sentence has a main clause and a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ordinate clause or a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-clause for short.</a:t>
            </a:r>
          </a:p>
          <a:p>
            <a:endParaRPr lang="en-GB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0" y="98072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Now you know what ‘sub’ means, can you work out which part of this sentence is the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-clause and which part is the main clause?</a:t>
            </a:r>
            <a:endParaRPr lang="en-GB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3501008"/>
            <a:ext cx="849694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2"/>
                </a:solidFill>
                <a:latin typeface="Comic Sans MS" pitchFamily="66" charset="0"/>
              </a:rPr>
              <a:t>Tired from the trek</a:t>
            </a:r>
            <a:r>
              <a:rPr lang="en-GB" sz="3200" b="1" dirty="0" smtClean="0">
                <a:latin typeface="Comic Sans MS" pitchFamily="66" charset="0"/>
              </a:rPr>
              <a:t>, </a:t>
            </a:r>
            <a:r>
              <a:rPr lang="en-GB" sz="3200" b="1" dirty="0" smtClean="0">
                <a:solidFill>
                  <a:schemeClr val="tx2"/>
                </a:solidFill>
                <a:latin typeface="Comic Sans MS" pitchFamily="66" charset="0"/>
              </a:rPr>
              <a:t>I sat down to rest</a:t>
            </a:r>
            <a:r>
              <a:rPr lang="en-GB" sz="3200" b="1" dirty="0" smtClean="0">
                <a:latin typeface="Comic Sans MS" pitchFamily="66" charset="0"/>
              </a:rPr>
              <a:t>.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7411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9136" y="4653136"/>
            <a:ext cx="2204864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475656" y="1628800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Feeling subdued, I walked along the beach.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75656" y="2708920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I walked along the beach feeling subdued.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75656" y="3717032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I walked, feeling subdued, along the beach.</a:t>
            </a:r>
          </a:p>
        </p:txBody>
      </p:sp>
      <p:pic>
        <p:nvPicPr>
          <p:cNvPr id="2054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98648" y="5445224"/>
            <a:ext cx="498257" cy="360883"/>
          </a:xfrm>
          <a:prstGeom prst="rect">
            <a:avLst/>
          </a:prstGeom>
          <a:noFill/>
        </p:spPr>
      </p:pic>
      <p:pic>
        <p:nvPicPr>
          <p:cNvPr id="2055" name="Picture 7" descr="C:\Documents and Settings\vosper.p1\Local Settings\Temporary Internet Files\Content.IE5\RV2BKFE4\MC900139437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528" y="188640"/>
            <a:ext cx="1226959" cy="1152128"/>
          </a:xfrm>
          <a:prstGeom prst="rect">
            <a:avLst/>
          </a:prstGeom>
          <a:noFill/>
          <a:scene3d>
            <a:camera prst="orthographicFront">
              <a:rot lat="0" lon="11399978" rev="0"/>
            </a:camera>
            <a:lightRig rig="threePt" dir="t"/>
          </a:scene3d>
        </p:spPr>
      </p:pic>
      <p:pic>
        <p:nvPicPr>
          <p:cNvPr id="2059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pic>
        <p:nvPicPr>
          <p:cNvPr id="2057" name="Picture 9" descr="C:\Documents and Settings\vosper.p1\Local Settings\Temporary Internet Files\Content.IE5\R5FUNI96\MC90044609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1591593">
            <a:off x="5342803" y="4838084"/>
            <a:ext cx="563562" cy="1771650"/>
          </a:xfrm>
          <a:prstGeom prst="rect">
            <a:avLst/>
          </a:prstGeom>
          <a:noFill/>
        </p:spPr>
      </p:pic>
      <p:pic>
        <p:nvPicPr>
          <p:cNvPr id="2058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073650"/>
            <a:ext cx="820737" cy="1784350"/>
          </a:xfrm>
          <a:prstGeom prst="rect">
            <a:avLst/>
          </a:prstGeom>
          <a:noFill/>
        </p:spPr>
      </p:pic>
      <p:pic>
        <p:nvPicPr>
          <p:cNvPr id="2060" name="Picture 12" descr="C:\Documents and Settings\vosper.p1\Local Settings\Temporary Internet Files\Content.IE5\RV2BKFE4\MC900438045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16416" y="6309320"/>
            <a:ext cx="611560" cy="548680"/>
          </a:xfrm>
          <a:prstGeom prst="rect">
            <a:avLst/>
          </a:prstGeom>
          <a:noFill/>
        </p:spPr>
      </p:pic>
      <p:pic>
        <p:nvPicPr>
          <p:cNvPr id="2061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88024" y="6387513"/>
            <a:ext cx="488354" cy="470487"/>
          </a:xfrm>
          <a:prstGeom prst="rect">
            <a:avLst/>
          </a:prstGeom>
          <a:noFill/>
        </p:spPr>
      </p:pic>
      <p:pic>
        <p:nvPicPr>
          <p:cNvPr id="2062" name="Picture 14" descr="C:\Documents and Settings\vosper.p1\Local Settings\Temporary Internet Files\Content.IE5\RV2BKFE4\MC900417512[1]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259632" y="5229200"/>
            <a:ext cx="1008112" cy="1332778"/>
          </a:xfrm>
          <a:prstGeom prst="rect">
            <a:avLst/>
          </a:prstGeom>
          <a:noFill/>
        </p:spPr>
      </p:pic>
      <p:pic>
        <p:nvPicPr>
          <p:cNvPr id="19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039151">
            <a:off x="7694344" y="5051244"/>
            <a:ext cx="498257" cy="360883"/>
          </a:xfrm>
          <a:prstGeom prst="rect">
            <a:avLst/>
          </a:prstGeom>
          <a:noFill/>
        </p:spPr>
      </p:pic>
      <p:pic>
        <p:nvPicPr>
          <p:cNvPr id="20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84368" y="5733256"/>
            <a:ext cx="498257" cy="360883"/>
          </a:xfrm>
          <a:prstGeom prst="rect">
            <a:avLst/>
          </a:prstGeom>
          <a:noFill/>
        </p:spPr>
      </p:pic>
      <p:pic>
        <p:nvPicPr>
          <p:cNvPr id="21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703367">
            <a:off x="8607639" y="4855294"/>
            <a:ext cx="498257" cy="360883"/>
          </a:xfrm>
          <a:prstGeom prst="rect">
            <a:avLst/>
          </a:prstGeom>
          <a:noFill/>
        </p:spPr>
      </p:pic>
      <p:pic>
        <p:nvPicPr>
          <p:cNvPr id="22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50878">
            <a:off x="8645743" y="5877272"/>
            <a:ext cx="498257" cy="360883"/>
          </a:xfrm>
          <a:prstGeom prst="rect">
            <a:avLst/>
          </a:prstGeom>
          <a:noFill/>
        </p:spPr>
      </p:pic>
      <p:cxnSp>
        <p:nvCxnSpPr>
          <p:cNvPr id="27" name="Straight Connector 26"/>
          <p:cNvCxnSpPr/>
          <p:nvPr/>
        </p:nvCxnSpPr>
        <p:spPr>
          <a:xfrm>
            <a:off x="1475656" y="1988840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48064" y="3068960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915816" y="4077072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78 0.11448 C 0.07622 0.04718 0.19514 0.04001 0.30521 0.03723 C 0.39288 0.03492 0.48038 0.03446 0.56806 0.03284 C 0.70087 0.03446 0.83368 0.03562 0.96649 0.03932 C 0.98958 0.04834 0.97951 0.06383 0.97135 0.09968 C 0.96181 0.14223 0.91806 0.15611 0.8908 0.16189 C 0.82969 0.17461 0.6724 0.17206 0.65365 0.17253 C 0.53889 0.16605 0.42465 0.15333 0.31007 0.14477 C 0.2401 0.12674 0.17031 0.10847 0.10052 0.09089 C 0.02934 0.07262 -0.03385 0.05666 -0.10121 0.02012 C -0.12917 0.00463 -0.14479 -0.01943 -0.16892 -0.03608 C -0.17292 -0.04348 -0.17743 -0.04833 -0.16094 -0.0488 C -0.1099 -0.05018 -0.05868 -0.04741 -0.00764 -0.04648 C 0.13594 -0.04047 0.275 -0.02613 0.41806 -0.01434 C 0.54913 0.01688 0.46632 -0.01087 0.56649 0.03723 C 0.59462 0.05042 0.62813 0.05712 0.64549 0.09297 C 0.65035 0.1235 0.65208 0.12997 0.64392 0.17253 C 0.64271 0.17854 0.6375 0.18247 0.6342 0.18756 C 0.60747 0.22618 0.55174 0.22225 0.51649 0.22641 C 0.35764 0.21739 0.19983 0.21022 0.04254 0.17854 C -0.09722 0.15102 -0.23316 0.10685 -0.36892 0.05666 C -0.40694 -0.01943 -0.3967 0.01966 -0.38993 -0.11517 C -0.38976 -0.11748 -0.38681 -0.11725 -0.38507 -0.11748 C -0.36736 -0.12026 -0.33194 -0.12396 -0.33194 -0.12373 C -0.03194 -0.11956 0.2809 -0.13645 0.57622 -0.0488 C 0.65313 -0.02567 0.72882 0.00301 0.80521 0.02845 C 0.8526 0.0444 0.9 0.06082 0.94549 0.08464 C 0.95903 0.09181 0.98594 0.10569 0.98594 0.10569 C 0.96754 0.13044 0.88576 0.1265 0.87135 0.1272 C 0.54896 0.11887 0.22865 0.09736 -0.09323 0.07378 C -0.17257 0.06036 -0.2849 0.04949 -0.36406 0.01156 C -0.37552 0.00578 -0.38229 -0.00994 -0.39149 -0.02081 C -0.39045 -0.03215 -0.39271 -0.0451 -0.38837 -0.05504 C -0.3849 -0.0629 -0.37691 -0.06475 -0.37049 -0.06822 C -0.35677 -0.07493 -0.34306 -0.08164 -0.32865 -0.08534 C -0.26146 -0.10153 -0.21302 -0.09968 -0.14323 -0.10268 C 0.0783 -0.09829 0.34462 -0.12072 0.56979 -0.05111 C 0.63264 -0.03145 0.75469 -0.00647 0.81337 0.07146 C 0.82379 0.14223 0.72587 0.20005 0.69236 0.21554 C 0.66979 0.22595 0.64635 0.23312 0.62292 0.23913 C 0.59201 0.24699 0.56094 0.25393 0.52951 0.25648 C 0.45486 0.26249 0.30521 0.26503 0.30521 0.26526 C 0.08351 0.25116 -0.18837 0.25971 -0.35451 0.02428 C -0.36007 0.00509 -0.37309 -0.03076 -0.36406 -0.05296 C -0.35503 -0.07493 -0.32118 -0.09991 -0.30764 -0.10684 C -0.22778 -0.14639 -0.21649 -0.13783 -0.12708 -0.14547 C -0.02812 -0.14107 0.07101 -0.14177 0.16979 -0.13252 C 0.38455 -0.11263 0.5967 -0.03191 0.79392 0.08025 C 0.87083 0.12396 0.95191 0.16536 1.00677 0.25208 C 1.01267 0.28677 0.99844 0.31198 0.97135 0.32308 C 0.9441 0.33418 0.85938 0.3402 0.8408 0.34228 C 0.54653 0.33464 0.24167 0.32424 -0.04323 0.21138 C -0.11892 0.18131 -0.22639 0.13229 -0.27535 0.03932 C -0.28351 -0.06128 -0.15469 -0.06314 -0.1092 -0.07007 C -0.02118 -0.0673 0.3434 -0.06707 0.49392 -0.03793 C 0.60104 -0.01758 0.70695 0.01341 0.81337 0.03932 C 0.88854 0.05759 0.9816 0.10939 1.04722 0.16605 C 1.04826 0.16975 1.05174 0.17368 1.05035 0.17692 C 1.04688 0.18525 1.02483 0.19866 1.01979 0.20051 C 0.98576 0.21254 0.95156 0.21115 0.91649 0.21346 C 0.49653 0.20097 0.08229 0.176 -0.32708 0.04163 C -0.34861 0.0229 -0.37934 0.01573 -0.39149 -0.01434 C -0.41354 -0.06845 -0.39601 -0.10569 -0.3658 -0.12165 C -0.2776 -0.16813 -0.18108 -0.16235 -0.08837 -0.16674 C 0.03472 -0.16374 0.15816 -0.16674 0.28108 -0.15819 C 0.48872 -0.14362 0.69514 -0.10546 0.90035 -0.0636 C 0.98576 -0.02752 1.08021 0.00069 1.15521 0.06961 C 1.16389 0.10338 1.13142 0.11055 1.11163 0.11448 C 1.0691 0.12396 1.0257 0.12489 0.98264 0.12951 C 0.66667 0.11402 0.34757 0.11124 0.03594 0.03053 C -0.0974 -0.0037 -0.26476 -0.0444 -0.36094 -0.18617 C -0.3724 -0.23196 -0.35226 -0.24075 -0.32222 -0.24838 C -0.23976 -0.26919 -0.24271 -0.26364 -0.14948 -0.26781 C 0.31441 -0.26133 0.81389 -0.25601 1.2375 0.0266 C 1.24445 0.04279 1.25538 0.05712 1.25851 0.07586 C 1.26233 0.09898 1.25174 0.1235 1.23594 0.13159 C 1.19757 0.15217 1.15695 0.14547 1.11649 0.14662 C 0.94792 0.15611 0.7816 0.14061 0.61337 0.12327 C 0.27205 0.08811 -0.06476 0.04001 -0.39149 -0.10014 C -0.39045 -0.15102 -0.39583 -0.20282 -0.38837 -0.25277 C -0.38698 -0.26226 -0.37448 -0.25879 -0.36736 -0.26133 C -0.34965 -0.26758 -0.33229 -0.27613 -0.31406 -0.27868 C -0.27934 -0.2833 -0.24392 -0.28145 -0.2092 -0.28284 C 0.12708 -0.26989 0.47309 -0.26064 0.80208 -0.15402 C 0.9257 -0.11401 1.07726 -0.03908 1.19879 0.01781 C 1.21875 0.0488 1.25052 0.071 1.25851 0.11008 C 1.28629 0.24538 1.2375 0.26295 1.16649 0.27567 C 1.10816 0.28608 1.00938 0.28677 0.95521 0.28816 C 0.83802 0.28654 0.72083 0.28723 0.60365 0.28215 C 0.45087 0.27521 0.14549 0.25208 0.14549 0.25231 C -0.03385 0.22757 -0.21337 0.21207 -0.39149 0.17484 C -0.38993 0.14547 -0.39496 0.11402 -0.38663 0.08673 C -0.38281 0.07424 -0.36858 0.07424 -0.3592 0.06961 C -0.33316 0.05643 -0.30712 0.04209 -0.28021 0.03284 C -0.15208 -0.0111 -0.13403 -0.00092 0.01007 -0.00994 C 0.37795 -0.00647 0.73976 -0.00162 1.10521 0.05435 C 1.15625 0.07378 1.22986 0.05273 1.25851 0.1124 C 1.35417 0.31106 1.19861 0.3994 1.10521 0.41975 C 1.07431 0.42646 1.04288 0.4297 1.01163 0.4327 C 0.9724 0.43594 0.93316 0.43525 0.89392 0.43686 C 0.72292 0.43478 0.55191 0.43525 0.38108 0.43039 C 0.1809 0.42415 -0.0191 0.39269 -0.21892 0.37674 C -0.2717 0.36517 -0.32639 0.36448 -0.37708 0.34228 C -0.38819 0.33696 -0.3908 0.31476 -0.39149 0.29926 C -0.3941 0.24075 -0.39983 0.17923 -0.38663 0.12327 C -0.38212 0.10407 -0.35885 0.10847 -0.34479 0.10176 C -0.32708 0.09343 -0.3092 0.0858 -0.29149 0.07817 C -0.22778 0.07956 -0.04236 0.07979 0.03906 0.09089 C 0.19375 0.1117 0.34722 0.15865 0.49722 0.21138 C 0.62031 0.25463 0.81406 0.32794 0.90851 0.45398 C 0.94097 0.49699 0.95608 0.56314 0.97465 0.61748 C 0.97622 0.6383 0.97899 0.65171 0.96979 0.67322 C 0.95382 0.70976 0.86545 0.71739 0.85035 0.7204 C 0.6092 0.71462 0.41441 0.71346 0.18264 0.69912 C 0.03854 0.6901 -0.24948 0.66906 -0.24948 0.66929 C -0.29687 0.6605 -0.34653 0.66605 -0.39149 0.64524 C -0.40121 0.64061 -0.39618 0.61309 -0.38837 0.6043 C -0.38264 0.5976 -0.37587 0.6154 -0.36892 0.61957 C -0.35104 0.62928 -0.33281 0.63853 -0.31406 0.64524 C -0.24236 0.67137 -0.1717 0.70699 -0.09792 0.71832 C 0.33038 0.78377 0.75608 0.82909 1.1875 0.83649 C 1.21111 0.83858 1.23472 0.84366 1.25851 0.84297 C 1.26094 0.84297 1.25764 0.83464 1.25521 0.83441 C 1.21129 0.83002 1.16701 0.83187 1.12292 0.83002 C 1.00278 0.82493 0.94965 0.82054 0.81979 0.80435 C 0.42292 0.75486 0.02604 0.7019 -0.37049 0.64732 C -0.37743 0.63529 -0.3901 0.62627 -0.39149 0.61078 C -0.39687 0.55342 -0.41233 0.48659 -0.38993 0.43686 C -0.37691 0.40749 -0.33941 0.43802 -0.31406 0.43848 C -0.23403 0.44172 -0.15382 0.4438 -0.07378 0.44727 C 0.36997 0.46947 0.81528 0.46947 1.25851 0.50786 C 1.25747 0.49607 1.25851 0.48381 1.25521 0.47341 C 1.25087 0.4593 1.14219 0.43733 1.13906 0.43686 C 1.06771 0.42253 0.99583 0.41189 0.92465 0.39616 C 0.81441 0.37188 0.70486 0.34181 0.59392 0.32308 C 0.26215 0.26711 -0.06389 0.216 -0.39149 0.12951 C -0.38993 0.08303 -0.39479 0.03538 -0.38663 -0.00994 C -0.38507 -0.0185 -0.37378 -0.00509 -0.36736 -0.00347 C -0.35174 0.00023 -0.33611 0.00416 -0.32049 0.00717 C -0.2651 0.01735 -0.13385 0.03723 -0.08993 0.04163 C 0.04549 0.05481 0.18108 0.06429 0.31649 0.07586 C 0.39531 0.08256 0.47344 0.10176 0.55208 0.1124 C 0.91632 0.1605 0.96771 0.1642 1.25851 0.19403 C 1.24601 0.14501 1.1882 0.15426 1.15677 0.15333 C 0.92379 0.14709 0.7533 0.14431 0.51493 0.14038 C 0.21267 0.12118 -0.08958 0.105 -0.39149 0.08025 C -0.38646 0.02174 -0.3974 0.04163 -0.33663 0.04556 C -0.2408 0.05157 -0.09809 0.06198 0.00035 0.07146 C 0.30695 0.10083 0.61163 0.13622 0.91806 0.17484 C 1.20816 0.21138 1.07726 0.18756 1.25851 0.2241 C 1.25747 0.24561 1.26007 0.26804 1.25521 0.28816 C 1.25417 0.29279 1.24167 0.28377 1.23108 0.28215 C 1.21875 0.28007 1.20625 0.27891 1.19392 0.27798 C 1.12847 0.27313 1.05677 0.27151 0.99236 0.26943 C 0.53073 0.23242 0.06649 0.20352 -0.39149 0.11679 C -0.39045 0.09089 -0.39549 0.06314 -0.38837 0.03932 C -0.38611 0.03168 -0.37656 0.04371 -0.37049 0.04556 C -0.35712 0.04995 -0.34375 0.05551 -0.33021 0.05874 C -0.23785 0.07979 -0.20208 0.08025 -0.09965 0.08858 C 0.11858 0.10685 0.33767 0.11355 0.55521 0.14477 C 0.90521 0.19496 0.98038 0.21092 1.25851 0.26295 C 1.25695 0.30481 1.26962 0.35315 1.25365 0.38969 C 1.24549 0.40842 1.22135 0.38529 1.20521 0.38529 C 1.07882 0.38529 0.9526 0.3883 0.82622 0.38969 C 0.44688 0.38552 0.06997 0.37674 -0.3092 0.36332 C -0.33663 0.36008 -0.36493 0.36332 -0.39149 0.35315 C -0.39635 0.3513 -0.39288 0.33649 -0.38837 0.33349 C -0.38194 0.32979 -0.37448 0.33696 -0.36736 0.33788 C -0.27083 0.35453 -0.31771 0.34667 -0.20278 0.35315 C -0.09358 0.35893 0.01563 0.3624 0.12465 0.37234 C 0.94167 0.44635 0.26788 0.38737 0.82292 0.4327 C 0.96806 0.44403 1.25851 0.46924 1.25851 0.46947 C 1.25799 0.5 1.26111 0.53122 1.25677 0.56106 C 1.25608 0.56637 1.24931 0.55967 1.24549 0.55897 C 1.18906 0.55736 1.13264 0.55666 1.07622 0.55458 C 0.96285 0.5518 0.84931 0.5488 0.73594 0.5444 C 0.40399 0.53122 0.07396 0.5081 -0.25764 0.48821 C -0.30226 0.47942 -0.35174 0.49121 -0.39149 0.46277 C -0.40677 0.4519 -0.39253 0.41651 -0.38993 0.39385 C -0.38958 0.39084 -0.38576 0.392 -0.38351 0.39177 C -0.3658 0.38992 -0.34792 0.38853 -0.33021 0.38737 C -0.26823 0.38321 -0.10121 0.38113 -0.09479 0.38113 C -0.04618 0.37766 0.01146 0.38229 0.05677 0.35315 C 0.0632 0.33649 0.05677 0.30805 0.06997 0.29487 C 0.09705 0.26758 0.14323 0.27012 0.17465 0.26943 C 0.24184 0.26827 0.30903 0.26781 0.37622 0.26711 C 0.40122 0.2618 0.37639 0.23127 0.36649 0.21994 C 0.34358 0.19311 0.31545 0.17368 0.2908 0.15102 C 0.26233 0.12558 0.2349 0.09806 0.20677 0.07146 C 0.19254 0.05828 0.17604 0.0488 0.16024 0.03932 C 0.10781 0.00786 0.06389 -0.01295 0.00851 -0.02752 C -0.02222 -0.02659 -0.05295 -0.02752 -0.08351 -0.02498 C -0.15035 -0.02012 -0.21163 0.02452 -0.26736 0.06961 C -0.28941 0.08742 -0.3066 0.09783 -0.32049 0.1272 C -0.33021 0.16975 -0.32465 0.19519 -0.3158 0.23913 C -0.31215 0.25694 -0.29861 0.26781 -0.28993 0.28215 C -0.28576 0.28816 -0.28437 0.29718 -0.28021 0.30365 C -0.2533 0.34343 -0.21545 0.38321 -0.18021 0.40865 C -0.12743 0.44704 -0.07135 0.47364 -0.01736 0.50786 C 0.0382 0.54302 0.10486 0.57308 0.16493 0.5895 C 0.24219 0.60985 0.31163 0.61957 0.38906 0.62604 C 0.41997 0.62304 0.43507 0.62535 0.46163 0.61517 C 0.51476 0.59505 0.56111 0.54024 0.57465 0.46924 C 0.5783 0.41975 0.56736 0.35569 0.54236 0.31661 C 0.52587 0.29047 0.50573 0.2692 0.4875 0.24561 C 0.47743 0.23266 0.46354 0.22641 0.45208 0.21554 C 0.42257 0.18756 0.39653 0.1531 0.36493 0.12951 C 0.33056 0.10407 0.31493 0.09135 0.27969 0.06961 C 0.2658 0.06106 0.25104 0.05481 0.2375 0.04556 C 0.23316 0.04279 0.23056 0.03608 0.22622 0.03284 C 0.20347 0.01711 0.17847 0.01503 0.15365 0.01156 C 0.13802 0.01226 0.12222 0.01018 0.10677 0.01341 C 0.10625 0.01341 0.08004 0.03538 0.07778 0.03723 C 0.07517 0.04209 0.07292 0.04764 0.06997 0.05204 C 0.06754 0.05551 0.06354 0.05689 0.06163 0.06082 C 0.05556 0.07262 0.05382 0.09181 0.05208 0.10569 C 0.0533 0.13784 0.05122 0.14061 0.05868 0.16605 C 0.09045 0.27752 0.19392 0.29487 0.27135 0.30157 C 0.32865 0.2981 0.36441 0.29602 0.41649 0.27798 C 0.4757 0.23612 0.54948 0.19334 0.57778 0.10569 C 0.58125 0.04533 0.56667 0.00069 0.53108 -0.03793 C 0.50174 -0.07007 0.51649 -0.05065 0.4842 -0.07447 C 0.47639 -0.08025 0.46979 -0.08881 0.46163 -0.09412 C 0.45347 -0.09898 0.44427 -0.10014 0.43594 -0.10453 C 0.42708 -0.10962 0.4191 -0.11725 0.41007 -0.12165 C 0.40399 -0.12465 0.39722 -0.12419 0.3908 -0.12604 C 0.36962 -0.13228 0.34948 -0.13968 0.32778 -0.14315 C 0.30313 -0.14153 0.30191 -0.14223 0.2842 -0.1346 C 0.26302 -0.09968 0.28993 -0.14639 0.27465 -0.11309 C 0.26927 -0.10129 0.26406 -0.09875 0.26007 -0.08302 C 0.25868 -0.07747 0.25868 -0.07146 0.25677 -0.06591 C 0.25573 -0.06314 0.2533 -0.06198 0.25226 -0.05967 C 0.25017 -0.05573 0.24965 -0.05018 0.2474 -0.04648 C 0.23906 -0.03307 0.2408 -0.04209 0.23264 -0.03353 C 0.22448 -0.02498 0.22205 -0.01758 0.21163 -0.01434 C 0.20417 -0.00763 0.19774 -0.00301 0.18906 0.00069 C 0.18333 0.00671 0.175 0.0111 0.16979 0.01781 C 0.16424 0.02544 0.15938 0.03492 0.15521 0.04371 C 0.15104 0.06661 0.15278 0.09135 0.16337 0.11008 C 0.16458 0.11494 0.16771 0.11841 0.16806 0.12327 C 0.16892 0.1339 0.16649 0.14477 0.16649 0.15541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00" y="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28 0.04098 C 0.34114 0.02593 0.2309 0.03611 0.60625 0.04329 C 0.76319 0.0463 0.85955 0.05047 0.99948 0.05602 C 1.04653 0.06111 1.09253 0.06598 1.13871 0.07338 C 1.09618 0.09051 1.05486 0.11551 1.01128 0.12709 C 0.92014 0.15116 0.96857 0.14121 0.86597 0.1551 C 0.69878 0.15139 0.5316 0.15093 0.36441 0.14422 C 0.19635 0.1375 0.02951 0.09398 -0.13715 0.0669 C -0.18872 0.04908 -0.24219 0.03866 -0.29202 0.0132 C -0.31215 0.00301 -0.33837 -0.01065 -0.34358 -0.03842 C -0.35504 -0.09977 -0.33924 -0.16458 -0.33715 -0.22777 C -0.22639 -0.17222 -0.10747 -0.1662 0.00955 -0.15231 C 0.22205 -0.12777 0.43524 -0.11736 0.64826 -0.09861 C 0.72691 -0.09166 0.80521 -0.0794 0.88368 -0.07291 C 1.01493 -0.06227 1.27743 -0.04699 1.27743 -0.04676 C 1.28715 -0.0456 1.2967 -0.04282 1.30642 -0.04282 C 1.30989 -0.04282 1.30017 -0.04699 1.2967 -0.04699 C 1.24878 -0.04768 1.20104 -0.0456 1.15312 -0.0449 C 0.83194 -0.01805 0.51024 -0.03379 0.18871 -0.04074 C 0.06146 -0.05717 -0.07622 -0.05416 -0.19045 -0.14166 C -0.2349 -0.17569 -0.31788 -0.25578 -0.31788 -0.25555 C -0.32483 -0.27014 -0.33403 -0.28287 -0.33872 -0.29861 C -0.35174 -0.34213 -0.34722 -0.40254 -0.32743 -0.44074 C -0.32014 -0.45486 -0.31372 -0.47291 -0.30174 -0.4794 C -0.28681 -0.4875 -0.26945 -0.48078 -0.2533 -0.48148 C -0.04549 -0.47708 0.34288 -0.56273 0.52257 -0.28588 C 0.55226 -0.24004 0.56111 -0.18495 0.57257 -0.1287 C 0.56875 -0.08217 0.56736 -0.03518 0.56128 0.01088 C 0.54739 0.11528 0.47743 0.19051 0.41441 0.24306 C 0.39514 0.25949 0.33524 0.30301 0.31285 0.31412 C 0.2809 0.32963 0.21597 0.3551 0.21597 0.35533 C 0.17465 0.34931 0.13264 0.34723 0.09184 0.33773 C 0.05347 0.3294 0.0026 0.26366 -0.01962 0.22385 C -0.08281 0.10949 -0.11806 -0.03102 -0.14358 -0.16759 C -0.14566 -0.19143 -0.15139 -0.21458 -0.15174 -0.23842 C -0.15226 -0.2875 -0.15191 -0.33842 -0.14358 -0.3868 C -0.14288 -0.32384 -0.14462 -0.26041 -0.14045 -0.19768 C -0.13542 -0.12291 -0.12726 -0.04861 -0.12101 0.02593 C -0.11372 0.1132 -0.11042 0.20093 -0.1033 0.28843 C -0.09722 0.36204 -0.08056 0.43079 -0.07101 0.50348 C -0.06736 0.53102 -0.07361 0.52408 -0.05972 0.53148 C -0.02153 0.38959 0.03281 0.2581 0.05156 0.10764 C 0.05555 0.03773 0.05573 -0.02315 0.05312 -0.09444 C 0.0526 -0.11088 0.05243 -0.13055 0.04826 -0.14606 C 0.05052 -0.0331 0.06232 0.06922 0.07552 0.18079 C 0.07726 0.25 0.08368 0.31829 0.08871 0.38727 C 0.09028 0.44445 0.09531 0.5 0.09653 0.55718 C 0.09618 0.59213 0.09253 0.75579 0.09653 0.77662 C 0.09878 0.78658 0.11146 0.7706 0.11927 0.76806 C 0.14514 0.75949 0.14566 0.76667 0.17899 0.74213 C 0.19844 0.72778 0.22535 0.71783 0.24028 0.69491 C 0.27014 0.64885 0.27726 0.57894 0.28524 0.5206 C 0.28403 0.48982 0.28524 0.40417 0.27396 0.36158 C 0.27222 0.34699 0.27101 0.33148 0.26597 0.31852 C 0.26302 0.27408 0.26823 0.22824 0.25955 0.18519 C 0.25729 0.1507 0.25729 0.11227 0.24323 0.08195 C 0.23698 0.05185 0.22552 0.02292 0.20798 0.00232 C 0.20104 -0.00578 0.19288 -0.01736 0.18385 -0.02129 C 0.17708 -0.0243 0.16979 -0.025 0.16285 -0.02777 C 0.15 -0.02639 0.1368 -0.02731 0.12413 -0.02338 C 0.1158 -0.02083 0.10885 -0.01412 0.10156 -0.00833 C 0.08212 0.00695 0.05816 0.02084 0.0434 0.04537 C 0.0368 0.05625 0.03385 0.07107 0.03055 0.08403 C 0.02621 0.1257 0.02048 0.17732 0.03871 0.2132 C 0.0467 0.24607 0.05851 0.27454 0.07257 0.30348 C 0.07535 0.30903 0.07673 0.31621 0.08055 0.3206 C 0.09826 0.34121 0.11927 0.35949 0.14028 0.37408 C 0.17361 0.39769 0.21649 0.39885 0.25278 0.40232 C 0.36354 0.40023 0.47101 0.39977 0.58055 0.38935 C 0.61371 0.38148 0.58316 0.3882 0.61441 0.3831 C 0.62257 0.38172 0.63871 0.37871 0.63871 0.37871 C 0.7 0.37986 0.75903 0.37454 0.81771 0.39815 C 0.83437 0.41181 0.84913 0.42338 0.86423 0.43889 C 0.87778 0.46875 0.88646 0.49977 0.8934 0.53357 C 0.8941 0.53843 0.8941 0.54352 0.89514 0.54861 C 0.89583 0.55857 0.89826 0.57871 0.89826 0.57894 C 0.89722 0.60672 0.89896 0.6419 0.89028 0.66898 C 0.88455 0.68681 0.87378 0.71644 0.86423 0.72917 C 0.80885 0.80486 0.73437 0.80973 0.65955 0.8132 C 0.6026 0.80973 0.5526 0.80857 0.49826 0.79375 C 0.48802 0.78658 0.47673 0.78172 0.46771 0.77223 C 0.46232 0.76644 0.45156 0.7551 0.45156 0.75533 C 0.4467 0.74422 0.44531 0.73912 0.4434 0.72709 C 0.44687 0.69283 0.44531 0.66922 0.45642 0.64098 C 0.46406 0.62153 0.48958 0.57801 0.49514 0.56806 C 0.51562 0.53125 0.53524 0.49098 0.55312 0.45185 C 0.56007 0.43658 0.55989 0.43218 0.56406 0.41528 C 0.5743 0.37824 0.58333 0.34121 0.59184 0.30348 C 0.59844 0.27454 0.60191 0.24584 0.60955 0.21736 C 0.61319 0.14491 0.60972 0.07639 0.60156 0.00463 C 0.59548 -0.04838 0.5717 -0.07777 0.55156 -0.12014 C 0.54774 -0.12824 0.54653 -0.13889 0.54184 -0.14606 C 0.53767 -0.15231 0.53073 -0.15416 0.52535 -0.15879 C 0.51441 -0.16875 0.50486 -0.18171 0.4934 -0.19097 C 0.48785 -0.1956 0.48142 -0.19768 0.47569 -0.20185 C 0.4592 -0.21389 0.43819 -0.23171 0.42083 -0.24074 C 0.41423 -0.24421 0.40694 -0.24467 0.4 -0.24699 C 0.34305 -0.26666 0.28785 -0.27569 0.22899 -0.2794 C 0.14357 -0.27801 0.05625 -0.28078 -0.02917 -0.27291 C -0.06129 -0.26504 -0.09028 -0.25208 -0.11788 -0.22777 C -0.1717 -0.18032 -0.09028 -0.24467 -0.15486 -0.19097 C -0.17222 -0.17685 -0.17952 -0.17639 -0.19531 -0.15879 C -0.21372 -0.13865 -0.23698 -0.1037 -0.24688 -0.075 C -0.26476 -0.02268 -0.27101 0.02593 -0.27587 0.08195 C -0.27483 0.16412 -0.27847 0.25301 -0.26129 0.33357 C -0.24896 0.3919 -0.22153 0.48519 -0.19358 0.53565 C -0.18125 0.55787 -0.16667 0.57824 -0.1566 0.60232 C -0.13889 0.64445 -0.14531 0.63658 -0.12101 0.66898 C -0.08993 0.71042 -0.05087 0.74167 -0.01476 0.77431 C 0.00417 0.79121 0.03316 0.82246 0.05156 0.83241 C 0.05955 0.83681 0.06805 0.83982 0.07552 0.84537 C 0.08316 0.8507 0.08871 0.85996 0.09653 0.86482 C 0.13229 0.88681 0.13316 0.88357 0.16597 0.88635 C 0.20868 0.88449 0.2651 0.88704 0.31128 0.87547 C 0.36857 0.86088 0.42048 0.82361 0.46927 0.7831 C 0.47448 0.77871 0.50746 0.75533 0.51597 0.74422 C 0.54653 0.70417 0.56319 0.67084 0.58055 0.61968 C 0.58246 0.5963 0.5868 0.57385 0.59028 0.5507 C 0.59184 0.52755 0.59531 0.5051 0.5967 0.48195 C 0.59792 0.4632 0.6 0.42593 0.6 0.42616 C 0.59913 0.4088 0.59913 0.26829 0.58871 0.23241 C 0.58333 0.21482 0.5816 0.19584 0.57569 0.17871 C 0.57292 0.1706 0.56753 0.16482 0.56406 0.15718 C 0.56111 0.14908 0.55955 0.13982 0.55642 0.13148 C 0.54462 0.10116 0.54653 0.11366 0.53212 0.08635 C 0.52847 0.07963 0.52639 0.0713 0.52257 0.06482 C 0.50781 0.03982 0.48854 0.02361 0.46927 0.00672 C 0.46094 -0.00069 0.45434 -0.01203 0.44514 -0.0169 C 0.40746 -0.03703 0.42361 -0.02847 0.3967 -0.04282 C 0.39271 -0.0449 0.38802 -0.04398 0.38385 -0.0449 C 0.35885 -0.05092 0.33489 -0.05625 0.30955 -0.05995 C 0.25694 -0.05856 0.24878 -0.05833 0.21128 -0.05139 C 0.2066 -0.04815 0.20139 -0.04629 0.1967 -0.04282 C 0.18212 -0.03217 0.19705 -0.03935 0.18524 -0.03426 C 0.17969 -0.02407 0.17604 -0.01666 0.17413 -0.00416 C 0.175 0.03334 0.17083 0.07732 0.18385 0.11204 C 0.19132 0.15834 0.21285 0.20996 0.22899 0.25185 C 0.25903 0.3294 0.29635 0.39352 0.34496 0.45185 C 0.35 0.45764 0.35417 0.46435 0.35955 0.46898 C 0.40885 0.51042 0.45069 0.53658 0.50607 0.55718 C 0.5441 0.57107 0.58385 0.57246 0.62257 0.57431 C 0.71684 0.58473 0.83871 0.60255 0.90295 0.48635 C 0.93107 0.43588 0.95555 0.37454 0.96441 0.31204 C 0.9658 0.30139 0.96684 0.29074 0.96771 0.27986 C 0.9691 0.26181 0.97083 0.22593 0.97083 0.22616 C 0.96927 0.19954 0.96788 0.17292 0.96597 0.14653 C 0.96215 0.10417 0.94271 0.0676 0.92899 0.03033 C 0.91771 -0.00023 0.88889 -0.02152 0.86927 -0.03842 C 0.85382 -0.05162 0.82378 -0.0824 0.80798 -0.09004 C 0.75677 -0.11481 0.72378 -0.1287 0.66927 -0.13518 C 0.60208 -0.13264 0.63246 -0.13518 0.57743 -0.1287 C 0.54097 -0.1243 0.50538 -0.11088 0.46927 -0.10324 C 0.45451 -0.09004 0.43732 -0.08356 0.42257 -0.07083 C 0.41094 -0.06088 0.39861 -0.05162 0.38871 -0.03842 C 0.38489 -0.03333 0.3816 -0.02777 0.37743 -0.02338 C 0.37239 -0.01828 0.36649 -0.01551 0.36128 -0.01065 C 0.33871 0.01042 0.31597 0.03403 0.29826 0.0625 C 0.25989 0.12431 0.24878 0.19977 0.23055 0.27338 C 0.22882 0.29723 0.22569 0.32037 0.22378 0.34422 C 0.22448 0.37246 0.22187 0.48635 0.23212 0.53148 C 0.23871 0.56042 0.2467 0.58195 0.25798 0.6088 C 0.2651 0.6257 0.26753 0.64422 0.27569 0.66042 C 0.29826 0.70533 0.32448 0.73635 0.35798 0.76574 C 0.36406 0.77107 0.36927 0.77824 0.37569 0.7831 C 0.38177 0.78773 0.38889 0.78982 0.39514 0.79375 C 0.42205 0.81088 0.44913 0.82454 0.47743 0.83681 C 0.48437 0.83611 0.49149 0.83658 0.49826 0.83473 C 0.50694 0.83241 0.50764 0.82685 0.51441 0.82176 C 0.52344 0.81482 0.53021 0.81273 0.53871 0.80463 C 0.54271 0.8007 0.54583 0.79514 0.55 0.79167 C 0.56128 0.78195 0.57465 0.77732 0.58507 0.76574 C 0.59809 0.75162 0.60885 0.7331 0.61927 0.71644 C 0.62691 0.70417 0.63003 0.68519 0.63698 0.6713 C 0.6375 0.6676 0.63785 0.66389 0.63871 0.66042 C 0.6401 0.65394 0.64305 0.64098 0.64305 0.64121 C 0.64722 0.59931 0.64809 0.59792 0.64305 0.53357 C 0.64219 0.51736 0.63507 0.50139 0.63055 0.48635 C 0.6217 0.45648 0.60521 0.41158 0.58507 0.39167 C 0.58055 0.37871 0.57396 0.36829 0.56753 0.35718 C 0.56198 0.34723 0.55712 0.33542 0.55 0.32709 C 0.54201 0.31783 0.54444 0.32269 0.53542 0.31412 C 0.52326 0.30255 0.51493 0.29098 0.5 0.28635 C 0.49375 0.2801 0.48941 0.27848 0.48212 0.27547 C 0.47621 0.27037 0.47118 0.26713 0.46441 0.26482 C 0.45434 0.25787 0.44462 0.25371 0.43385 0.24977 C 0.42135 0.24514 0.40955 0.23773 0.3967 0.23473 C 0.37864 0.23056 0.36805 0.23148 0.3467 0.23033 C 0.33177 0.22709 0.31788 0.22199 0.30295 0.21968 C 0.15451 0.22199 0.19844 0.18033 0.15798 0.25185 C 0.15521 0.26297 0.15226 0.26968 0.14826 0.27986 C 0.16059 0.28172 0.18663 0.28681 0.19496 0.27755 C 0.20156 0.27084 0.16232 0.27385 0.17083 0.27338 C 0.18906 0.27223 0.20712 0.27477 0.22569 0.27547 C 0.2283 0.27616 0.23663 0.27755 0.23385 0.27755 C 0.22743 0.27755 0.22083 0.27639 0.21423 0.27547 C 0.21337 0.27523 0.21771 0.27547 0.21771 0.2757 C 0.32257 0.27153 0.25903 0.27547 0.17726 0.26875 C 0.17292 0.26875 0.18594 0.2676 0.19028 0.2669 C 0.1941 0.26621 0.19757 0.26505 0.20156 0.26482 C 0.22031 0.26366 0.23923 0.26297 0.25798 0.2625 C 0.26597 0.26297 0.27396 0.26482 0.28212 0.26482 C 0.28889 0.26482 0.26823 0.26343 0.26128 0.2625 C 0.25642 0.26181 0.25156 0.26065 0.2467 0.26042 C 0.22951 0.25926 0.17795 0.25834 0.19496 0.25834 C 0.23785 0.25834 0.2809 0.25949 0.32396 0.26042 C 0.31597 0.26297 0.31076 0.26459 0.31128 0.26482 C 0.3151 0.26736 0.3283 0.2669 0.32396 0.2669 C 0.28055 0.26598 0.23698 0.26389 0.19305 0.2625 C 0.19566 0.24885 0.1967 0.23403 0.20156 0.22176 C 0.20312 0.2081 0.20521 0.20047 0.21128 0.18935 C 0.21232 0.18218 0.21337 0.17037 0.21597 0.16366 C 0.22031 0.15185 0.22951 0.1375 0.23524 0.12709 C 0.24392 0.11204 0.25226 0.09676 0.26423 0.08635 C 0.26927 0.07685 0.27812 0.07523 0.28524 0.06898 C 0.28767 0.06713 0.28976 0.06482 0.29184 0.0625 C 0.29357 0.06042 0.29479 0.05764 0.2967 0.05602 C 0.32552 0.03056 0.41701 0.04098 0.42083 0.04098 C 0.44357 0.03912 0.44548 0.0375 0.46771 0.04098 C 0.47413 0.0419 0.47917 0.04931 0.48507 0.05185 C 0.49375 0.0632 0.48837 0.05672 0.50312 0.06898 C 0.50503 0.0706 0.50607 0.07385 0.50781 0.07547 C 0.51094 0.07824 0.51476 0.07917 0.51771 0.08195 C 0.52083 0.08496 0.52257 0.08959 0.52535 0.0926 C 0.52864 0.09537 0.53246 0.0963 0.53542 0.09908 C 0.53767 0.10139 0.5401 0.1044 0.54184 0.10764 C 0.54548 0.11435 0.55156 0.12917 0.55156 0.1294 C 0.55347 0.13982 0.55798 0.14723 0.56128 0.15718 C 0.56979 0.18287 0.58246 0.20533 0.59184 0.23033 C 0.59219 0.23102 0.59878 0.25232 0.60156 0.25602 " pathEditMode="relative" rAng="0" ptsTypes="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156 0.25602 C 0.60764 0.24398 0.60347 0.24838 0.62101 0.25185 C 0.63715 0.2551 0.65365 0.25741 0.66944 0.2625 C 0.67101 0.26389 0.67257 0.26551 0.67431 0.2669 C 0.67639 0.26852 0.67865 0.26945 0.68073 0.27107 C 0.68333 0.27315 0.68889 0.27986 0.69184 0.28195 C 0.7 0.28727 0.6941 0.27963 0.7033 0.28843 C 0.71354 0.29815 0.70226 0.2926 0.71458 0.29699 C 0.72483 0.30579 0.73542 0.31435 0.74688 0.3206 C 0.75208 0.32986 0.75781 0.33403 0.76632 0.33773 C 0.77639 0.3588 0.76059 0.32824 0.77587 0.34861 C 0.7776 0.35093 0.77778 0.3544 0.77899 0.35718 C 0.78333 0.36597 0.78906 0.37338 0.79201 0.38287 C 0.79618 0.39676 0.79896 0.4007 0.80504 0.41297 C 0.81059 0.42454 0.8125 0.43773 0.81771 0.44954 C 0.82379 0.47824 0.81701 0.45162 0.8276 0.47755 C 0.82951 0.48241 0.83247 0.49653 0.83403 0.50116 C 0.83698 0.50996 0.8401 0.51736 0.84201 0.52709 C 0.84132 0.59097 0.84132 0.65463 0.84045 0.71852 C 0.84045 0.72361 0.83924 0.72847 0.83889 0.73357 C 0.83767 0.7507 0.84045 0.76922 0.83559 0.78519 C 0.8349 0.78727 0.83247 0.78727 0.83073 0.78727 C 0.80122 0.78866 0.77153 0.78866 0.74201 0.78935 C 0.65295 0.78843 0.57083 0.78889 0.48403 0.78079 C 0.48056 0.7794 0.4776 0.7757 0.47431 0.77431 C 0.46042 0.76852 0.44497 0.76667 0.43073 0.76366 C 0.41823 0.7581 0.40677 0.75579 0.39375 0.75278 C 0.38438 0.7507 0.37552 0.74422 0.36632 0.74213 C 0.34757 0.7382 0.33281 0.73496 0.31302 0.73357 C 0.29358 0.72431 0.31337 0.7331 0.26302 0.72917 C 0.23542 0.72709 0.20833 0.7206 0.18073 0.71852 C 0.17708 0.7088 0.17361 0.69861 0.17101 0.68843 C 0.16927 0.66852 0.16406 0.64977 0.15972 0.63033 C 0.15677 0.61713 0.15573 0.6044 0.15174 0.59167 C 0.15017 0.5794 0.14879 0.57616 0.14531 0.56574 C 0.1401 0.55 0.14601 0.5544 0.13715 0.5507 C 0.12656 0.54005 0.11563 0.53542 0.1033 0.52917 C 0.0875 0.52107 0.0717 0.51389 0.05486 0.50972 C 0.05017 0.51042 0.04462 0.5088 0.04045 0.51204 C 0.03646 0.51505 0.03507 0.52199 0.03247 0.52709 C 0.03142 0.52917 0.02917 0.53357 0.02917 0.5338 C 0.02674 0.54398 0.02083 0.55232 0.01632 0.56135 C 0.01528 0.56343 0.01302 0.56783 0.01302 0.56806 C 0.01059 0.57801 0.00538 0.58056 -0.00156 0.58519 C -0.01545 0.57199 0.0026 0.59028 -0.00955 0.57431 C -0.01615 0.56574 -0.02604 0.55996 -0.03368 0.55278 C -0.03681 0.54977 -0.0401 0.54699 -0.0434 0.54422 C -0.04496 0.54283 -0.04826 0.54005 -0.04826 0.54028 C -0.05017 0.52639 -0.05 0.51227 -0.05312 0.49908 C -0.0526 0.4963 -0.05295 0.49283 -0.05156 0.49051 C -0.05052 0.48889 -0.03785 0.48519 -0.03542 0.48403 C -0.02726 0.48472 -0.01736 0.4794 -0.01111 0.48611 C -0.00608 0.49167 -0.01059 0.50347 -0.00955 0.51204 C -0.00556 0.54329 0.01094 0.5507 0.03247 0.5551 C 0.04219 0.5544 0.05191 0.5544 0.06146 0.55278 C 0.06337 0.55255 0.07257 0.54769 0.07587 0.5463 C 0.07743 0.5456 0.08073 0.54422 0.08073 0.54445 C 0.11667 0.54653 0.15104 0.55556 0.18715 0.55926 C 0.19618 0.56204 0.21424 0.56574 0.21424 0.56597 C 0.22101 0.57153 0.22587 0.57338 0.23403 0.57431 C 0.27674 0.57871 0.29167 0.57894 0.33247 0.58079 C 0.3599 0.58519 0.38698 0.58704 0.41458 0.58935 C 0.49479 0.58797 0.57049 0.58264 0.65017 0.58079 C 0.65972 0.57894 0.66979 0.57732 0.67917 0.57431 C 0.68733 0.57176 0.69375 0.56621 0.70174 0.56366 C 0.71944 0.55162 0.73837 0.55209 0.75816 0.5507 C 0.77014 0.55139 0.81736 0.55579 0.8276 0.5507 C 0.8316 0.54861 0.82865 0.53935 0.82917 0.53357 C 0.82795 0.48195 0.82899 0.48588 0.82431 0.45394 C 0.81754 0.34121 0.87483 0.08681 0.81302 0.06042 C 0.77535 0.02014 0.71997 0.01968 0.67431 0.01736 C 0.52413 0.02176 0.37413 0.0213 0.22431 0.03033 C 0.20122 0.03773 0.17656 0.04306 0.1533 0.04746 C 0.14184 0.05185 0.12969 0.05533 0.11788 0.05834 C 0.11042 0.06019 0.09531 0.0625 0.09531 0.06273 C 0.07413 0.07199 0.09879 0.06204 0.06632 0.06898 C 0.05313 0.07176 0.03941 0.07894 0.02587 0.07963 C 0.00278 0.08102 -0.02031 0.08125 -0.0434 0.08195 C -0.04288 0.08982 -0.0434 0.09792 -0.04184 0.10556 C -0.04115 0.10903 -0.03819 0.11088 -0.03698 0.11412 C -0.0309 0.13056 -0.02795 0.14792 -0.02083 0.16366 C -0.00608 0.19676 -0.01823 0.15718 -0.00156 0.2088 C 0.00521 0.22986 0.00764 0.25116 0.01632 0.27107 C 0.02205 0.29838 0.01632 0.27431 0.02431 0.29908 C 0.02656 0.30625 0.03073 0.3206 0.03073 0.32084 C 0.03299 0.33704 0.03559 0.35394 0.03889 0.37014 C 0.04097 0.42593 0.04271 0.46898 0.04375 0.52917 C 0.19427 0.52685 0.24809 0.52963 0.35816 0.5206 C 0.46059 0.49445 0.46667 0.50903 0.64375 0.50764 C 0.78472 0.50949 0.75 0.50371 0.81771 0.51621 C 0.82118 0.51551 0.82587 0.51783 0.8276 0.51412 C 0.83056 0.50741 0.82795 0.49815 0.82917 0.49051 C 0.82951 0.48727 0.83142 0.48472 0.83247 0.48195 C 0.83351 0.41991 0.83073 0.35463 0.84531 0.29468 C 0.84618 0.27616 0.84722 0.25463 0.85174 0.23681 C 0.85608 0.20093 0.85521 0.21297 0.85174 0.1463 C 0.85122 0.1375 0.84826 0.12917 0.84688 0.1206 C 0.84583 0.11482 0.84375 0.10347 0.84375 0.10371 C 0.84323 0.09699 0.84306 0.09051 0.84201 0.08403 C 0.84132 0.07963 0.83889 0.07107 0.83889 0.0713 C 0.83837 0.06597 0.83958 0.05996 0.83715 0.05602 C 0.83524 0.05278 0.81823 0.04977 0.81632 0.04954 C 0.80504 0.04792 0.79375 0.04676 0.78247 0.04537 C 0.74063 0.04028 0.69861 0.03773 0.6566 0.03449 C 0.50521 0.03542 0.34722 0.04167 0.19375 0.03681 C 0.18958 0.03611 0.18594 0.03565 0.18247 0.03449 C 0.17639 0.03264 0.17066 0.0294 0.16458 0.02801 C 0.14444 0.02338 0.12379 0.02477 0.1033 0.02385 C 0.06146 0.01898 0.02153 0.02037 -0.02083 0.02176 C -0.03958 0.02778 -0.02847 0.0213 -0.02569 0.07547 C -0.02465 0.09746 -0.01944 0.1213 -0.01441 0.14213 C -0.01233 0.16158 -0.01076 0.18102 -0.00799 0.20023 C -0.00451 0.28472 -0.00746 0.25347 -0.00312 0.29468 C -0.00191 0.35672 -0.01094 0.49005 0.02431 0.55926 C 0.0283 0.57547 0.02292 0.55556 0.02917 0.57222 C 0.03403 0.58542 0.03316 0.59074 0.04514 0.59584 C 0.12535 0.59097 0.09201 0.59792 0.14688 0.58287 C 0.16528 0.57778 0.18247 0.56875 0.20017 0.56135 C 0.22587 0.5507 0.25243 0.54352 0.27917 0.54005 C 0.32431 0.51736 0.37865 0.51852 0.42587 0.51621 C 0.55469 0.51783 0.68247 0.5206 0.81146 0.51852 C 0.81649 0.49699 0.81649 0.47408 0.81944 0.45185 C 0.82066 0.42431 0.82135 0.41111 0.82917 0.38727 C 0.83247 0.36042 0.83941 0.3338 0.84531 0.30764 C 0.84809 0.2956 0.84809 0.28403 0.85313 0.27338 C 0.85469 0.26019 0.8566 0.24769 0.85816 0.23449 C 0.85764 0.20093 0.85747 0.16713 0.8566 0.13357 C 0.85625 0.11945 0.85955 0.08079 0.84688 0.07547 C 0.83038 0.05347 0.80955 0.0551 0.78715 0.05185 C 0.75781 0.04746 0.72951 0.03797 0.70017 0.03449 C 0.5783 0.02014 0.45608 0.00347 0.33403 -0.00208 C 0.2434 -2.59259E-6 0.25504 -0.00139 0.2033 0.00672 C 0.17899 0.01713 0.14861 0.00834 0.12587 0.00672 C 0.06858 -0.00185 0.09705 0.00093 0.04045 -0.00208 C 0.02431 -0.00578 0.00833 -0.01041 -0.00799 -0.00625 C -0.0125 0.01806 -0.00608 -0.0118 -0.01285 0.0088 C -0.01406 0.01273 -0.01562 0.02778 -0.01597 0.03033 C -0.01371 0.12963 -0.01632 0.12616 -0.01111 0.18519 C -0.00903 0.20834 -0.0066 0.22547 -0.00312 0.24746 C -0.00174 0.25602 0.00017 0.27338 0.00017 0.27361 C 0.00365 0.34653 0.00642 0.42037 0.02431 0.49051 C 0.02552 0.50347 0.02587 0.51644 0.0276 0.52917 C 0.02899 0.53935 0.03247 0.54885 0.03403 0.55926 C 0.08299 0.5551 0.13073 0.54792 0.17899 0.54005 C 0.19722 0.53195 0.21545 0.52685 0.23403 0.5206 C 0.24184 0.51806 0.24948 0.51273 0.25816 0.51204 C 0.27222 0.51088 0.28611 0.51042 0.30017 0.50972 C 0.43038 0.51181 0.56198 0.50602 0.69184 0.51852 C 0.72639 0.51783 0.76094 0.51898 0.79531 0.51621 C 0.79722 0.51597 0.79705 0.51135 0.79844 0.50972 C 0.8026 0.50463 0.81302 0.49699 0.81302 0.49722 C 0.81406 0.49491 0.81493 0.49236 0.81632 0.49051 C 0.81771 0.48866 0.81979 0.48797 0.82101 0.48611 C 0.82934 0.47292 0.83194 0.45417 0.83715 0.43889 C 0.83837 0.43496 0.84063 0.43172 0.84201 0.42801 C 0.84323 0.42454 0.84427 0.42084 0.84531 0.41736 C 0.84757 0.40232 0.85052 0.38912 0.85313 0.37431 C 0.85538 0.34144 0.85764 0.30787 0.85174 0.27547 C 0.85069 0.25834 0.85069 0.24422 0.84826 0.22801 C 0.84722 0.21991 0.84201 0.2044 0.84201 0.20463 C 0.8401 0.18912 0.83524 0.17616 0.83247 0.16135 C 0.82917 0.14445 0.82552 0.12755 0.81944 0.11204 C 0.81823 0.10556 0.81476 0.08635 0.81146 0.08195 C 0.80694 0.0757 0.79774 0.07292 0.79201 0.07107 C 0.77847 0.06667 0.76563 0.06273 0.75174 0.06042 C 0.72813 0.05232 0.70347 0.05139 0.67917 0.04746 C 0.58038 0.03148 0.47031 0.03773 0.37431 0.03681 C 0.26719 0.03403 0.15399 0.01528 0.05017 0.04537 C 0.03733 0.05371 0.0342 0.06852 0.03073 0.08611 C 0.02587 0.14722 0.03229 0.20648 0.03715 0.2669 C 0.03819 0.3625 0.02969 0.39167 0.04844 0.46042 C 0.05174 0.47222 0.05104 0.48403 0.0566 0.49468 C 0.05799 0.50672 0.05833 0.52361 0.06458 0.53357 C 0.0658 0.53565 0.06806 0.53611 0.06927 0.53773 C 0.0717 0.54028 0.07326 0.54422 0.07587 0.5463 C 0.07882 0.54861 0.08559 0.5507 0.08559 0.55093 C 0.13073 0.59051 0.19653 0.58125 0.24688 0.58287 C 0.32691 0.58125 0.32274 0.58334 0.37431 0.57222 C 0.39254 0.56389 0.41337 0.56435 0.43247 0.56366 C 0.51024 0.56088 0.58854 0.56111 0.66632 0.5551 C 0.6684 0.5544 0.67049 0.55324 0.67274 0.55278 C 0.67743 0.55185 0.68247 0.55232 0.68715 0.5507 C 0.69132 0.54931 0.69965 0.5419 0.70486 0.54005 C 0.71302 0.5375 0.72917 0.53357 0.72917 0.5338 C 0.73976 0.52616 0.75191 0.52176 0.76302 0.51621 C 0.76962 0.51273 0.77361 0.50787 0.78073 0.50556 C 0.78646 0.50047 0.79045 0.49977 0.79688 0.49699 C 0.80347 0.49398 0.80816 0.48912 0.81458 0.48611 C 0.82587 0.47454 0.82257 0.47547 0.83073 0.46042 C 0.84792 0.42755 0.82569 0.47917 0.84375 0.44097 C 0.84896 0.42986 0.85017 0.41922 0.85174 0.40672 C 0.85017 0.31852 0.85 0.23033 0.84826 0.14213 C 0.84826 0.1294 0.84583 0.11181 0.84045 0.10116 C 0.83889 0.09445 0.83403 0.0757 0.82917 0.07338 C 0.80694 0.06227 0.78316 0.05047 0.75972 0.04746 C 0.75069 0.04445 0.74167 0.04121 0.73247 0.03889 C 0.71927 0.0301 0.70486 0.02593 0.69045 0.02385 C 0.67847 0.01875 0.66771 0.0132 0.65504 0.01088 C 0.64479 0.00648 0.63698 0.00417 0.62587 0.00232 C 0.61215 -0.0037 0.59983 -0.00463 0.58559 -0.00625 C 0.56632 -0.01458 0.54271 -0.01551 0.52274 -0.01713 C 0.48333 -0.0162 0.44097 -0.03333 0.40504 -0.01273 C 0.38976 -0.00393 0.37517 0.01389 0.36458 0.03033 C 0.34965 0.05324 0.37465 0.00996 0.35174 0.05185 C 0.35017 0.05486 0.34688 0.06042 0.34688 0.06065 C 0.34635 0.06389 0.34635 0.0676 0.34514 0.07107 C 0.34462 0.07361 0.34254 0.075 0.34201 0.07755 C 0.33889 0.09167 0.33889 0.10486 0.33403 0.11852 C 0.33194 0.13565 0.33056 0.15324 0.3276 0.17014 C 0.32517 0.19954 0.32431 0.20162 0.3276 0.23889 C 0.32813 0.24375 0.33108 0.24722 0.33247 0.25185 C 0.33316 0.2544 0.33733 0.27269 0.33889 0.27547 C 0.34601 0.28797 0.35313 0.29167 0.36146 0.30116 C 0.37153 0.3125 0.36337 0.3081 0.37431 0.31204 C 0.37691 0.31412 0.37986 0.31621 0.38247 0.31852 C 0.38524 0.32107 0.3875 0.32454 0.39045 0.32709 C 0.39809 0.3338 0.41736 0.34213 0.42274 0.3463 C 0.43281 0.35417 0.44219 0.36065 0.4533 0.36574 C 0.46406 0.3801 0.4809 0.3831 0.49514 0.38935 C 0.50816 0.39514 0.52031 0.40185 0.53385 0.4044 C 0.55504 0.41644 0.57622 0.42385 0.59826 0.43033 C 0.60868 0.43727 0.61875 0.44283 0.62917 0.44954 C 0.63576 0.45834 0.64271 0.46806 0.65174 0.47107 C 0.6625 0.49213 0.64774 0.46597 0.65972 0.47963 C 0.66181 0.48195 0.6625 0.48588 0.66458 0.48843 C 0.66597 0.49028 0.66788 0.49121 0.66944 0.4926 C 0.67309 0.50185 0.67691 0.50463 0.68247 0.51204 C 0.68715 0.53148 0.69306 0.54722 0.69531 0.56783 C 0.69462 0.60023 0.6974 0.63056 0.68889 0.66042 C 0.68333 0.70139 0.65122 0.70139 0.62587 0.70347 C 0.57135 0.72107 0.4651 0.70579 0.44514 0.70556 C 0.43802 0.70324 0.4316 0.7007 0.42431 0.69908 C 0.4217 0.69769 0.4191 0.6956 0.41615 0.69468 C 0.41319 0.69352 0.40955 0.69422 0.40642 0.6926 C 0.39931 0.68866 0.39271 0.6801 0.38559 0.67547 C 0.38038 0.66644 0.37448 0.66204 0.36632 0.65834 C 0.36111 0.65371 0.35694 0.64769 0.35174 0.64306 C 0.3467 0.63218 0.3408 0.62199 0.33403 0.61297 C 0.32847 0.59491 0.3224 0.57778 0.31788 0.55926 C 0.31632 0.55232 0.31788 0.54491 0.31788 0.53773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2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0" y="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5240" y="1052736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 Narrow" pitchFamily="34" charset="0"/>
              </a:rPr>
              <a:t>Now look at your work sheet.  </a:t>
            </a:r>
          </a:p>
          <a:p>
            <a:endParaRPr lang="en-GB" sz="2800" b="1" dirty="0">
              <a:latin typeface="Comic Sans MS" pitchFamily="66" charset="0"/>
            </a:endParaRPr>
          </a:p>
          <a:p>
            <a:r>
              <a:rPr lang="en-GB" sz="2800" b="1" dirty="0" smtClean="0">
                <a:latin typeface="Arial Narrow" pitchFamily="34" charset="0"/>
              </a:rPr>
              <a:t>Use a code to identify the main clause and the sub-clause in each of the sentences.</a:t>
            </a:r>
          </a:p>
          <a:p>
            <a:endParaRPr lang="en-GB" sz="2800" b="1" dirty="0">
              <a:latin typeface="Arial Narrow" pitchFamily="34" charset="0"/>
            </a:endParaRPr>
          </a:p>
          <a:p>
            <a:r>
              <a:rPr lang="en-GB" sz="2800" b="1" i="1" dirty="0" smtClean="0">
                <a:solidFill>
                  <a:schemeClr val="accent2"/>
                </a:solidFill>
                <a:latin typeface="Comic Sans MS" pitchFamily="66" charset="0"/>
              </a:rPr>
              <a:t>Remember, the sub-clause won’t make sense on its own and adds information to the main clause.</a:t>
            </a:r>
            <a:endParaRPr lang="en-GB" sz="2800" b="1" i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5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9096" y="4293096"/>
            <a:ext cx="2564904" cy="2564904"/>
          </a:xfrm>
          <a:prstGeom prst="rect">
            <a:avLst/>
          </a:prstGeom>
          <a:noFill/>
        </p:spPr>
      </p:pic>
      <p:pic>
        <p:nvPicPr>
          <p:cNvPr id="1026" name="Picture 2" descr="C:\Users\John\AppData\Local\Microsoft\Windows\Temporary Internet Files\Content.IE5\JDXKKUOK\MC90001653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6515">
            <a:off x="323528" y="5445611"/>
            <a:ext cx="1884362" cy="99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7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76672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The pirate, looking menacing, drew his sword.</a:t>
            </a:r>
          </a:p>
          <a:p>
            <a:pPr marL="342900" indent="-342900">
              <a:buAutoNum type="arabicPeriod"/>
            </a:pPr>
            <a:endParaRPr lang="en-GB" sz="3600" b="1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Screeching in delight, the parrot soared over the trees.</a:t>
            </a:r>
          </a:p>
          <a:p>
            <a:pPr marL="342900" indent="-342900">
              <a:buAutoNum type="arabicPeriod"/>
            </a:pPr>
            <a:endParaRPr lang="en-GB" sz="3600" b="1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The boy dug filled with nerves.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1472" y="4869160"/>
            <a:ext cx="378092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b="1" u="sng" dirty="0" smtClean="0"/>
              <a:t>Code </a:t>
            </a:r>
          </a:p>
          <a:p>
            <a:r>
              <a:rPr lang="en-GB" sz="3600" b="1" dirty="0" smtClean="0"/>
              <a:t>Main clause:</a:t>
            </a:r>
          </a:p>
          <a:p>
            <a:r>
              <a:rPr lang="en-GB" sz="3600" b="1" dirty="0" smtClean="0"/>
              <a:t>Sub clause:</a:t>
            </a:r>
            <a:endParaRPr lang="en-GB" sz="3600" b="1" dirty="0"/>
          </a:p>
        </p:txBody>
      </p:sp>
      <p:sp>
        <p:nvSpPr>
          <p:cNvPr id="6" name="Freeform 5"/>
          <p:cNvSpPr/>
          <p:nvPr/>
        </p:nvSpPr>
        <p:spPr>
          <a:xfrm>
            <a:off x="6863938" y="6222670"/>
            <a:ext cx="978526" cy="178130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7092280" y="5805264"/>
            <a:ext cx="86409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1052736"/>
            <a:ext cx="223224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560" y="1628800"/>
            <a:ext cx="223224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96336" y="1052736"/>
            <a:ext cx="100811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68144" y="2708920"/>
            <a:ext cx="24482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3568" y="3212976"/>
            <a:ext cx="504056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9592" y="4293096"/>
            <a:ext cx="266429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3491880" y="980728"/>
            <a:ext cx="3672408" cy="288032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683568" y="2564904"/>
            <a:ext cx="4752528" cy="216024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707904" y="4293096"/>
            <a:ext cx="4032448" cy="216024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Documents and Settings\vosper.p1\Local Settings\Temporary Internet Files\Content.IE5\O4195QHE\MC90033626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4551784"/>
            <a:ext cx="1949847" cy="2306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Now look at your second worksheet.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There are 3 sections, A, B and C.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Follow the instructions carefully to learn how to use commas to punctuate your complex sentences.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First of all, you need to know the comma rules...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5229200"/>
            <a:ext cx="1872208" cy="1276166"/>
          </a:xfrm>
          <a:prstGeom prst="rect">
            <a:avLst/>
          </a:prstGeom>
          <a:noFill/>
        </p:spPr>
      </p:pic>
      <p:pic>
        <p:nvPicPr>
          <p:cNvPr id="6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5120" y="4509120"/>
            <a:ext cx="2348880" cy="2348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10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pic>
        <p:nvPicPr>
          <p:cNvPr id="3074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7544" y="5876334"/>
            <a:ext cx="1440160" cy="981666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2843808" y="980728"/>
            <a:ext cx="5688632" cy="4320480"/>
          </a:xfrm>
          <a:prstGeom prst="wedgeEllipseCallout">
            <a:avLst>
              <a:gd name="adj1" fmla="val -69056"/>
              <a:gd name="adj2" fmla="val 57632"/>
            </a:avLst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I know a lot about clauses.  After all, I’m a crab – I’ve got two </a:t>
            </a:r>
            <a:r>
              <a:rPr lang="en-GB" sz="2800" b="1" i="1" dirty="0" smtClean="0">
                <a:latin typeface="Comic Sans MS" pitchFamily="66" charset="0"/>
              </a:rPr>
              <a:t>claws</a:t>
            </a:r>
            <a:r>
              <a:rPr lang="en-GB" sz="2800" b="1" dirty="0" smtClean="0">
                <a:latin typeface="Comic Sans MS" pitchFamily="66" charset="0"/>
              </a:rPr>
              <a:t> myself... So, here are the comma rules for you...</a:t>
            </a:r>
            <a:endParaRPr lang="en-GB" sz="28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5632" y="1475782"/>
            <a:ext cx="4284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If the sub-clause is first, the comma goes next.</a:t>
            </a:r>
          </a:p>
          <a:p>
            <a:r>
              <a:rPr lang="en-GB" sz="2400" b="1" dirty="0" smtClean="0">
                <a:latin typeface="Comic Sans MS" pitchFamily="66" charset="0"/>
              </a:rPr>
              <a:t>If the sub-clause is last, the comma goes afterwards.</a:t>
            </a:r>
          </a:p>
          <a:p>
            <a:r>
              <a:rPr lang="en-GB" sz="2400" b="1" dirty="0" smtClean="0">
                <a:latin typeface="Comic Sans MS" pitchFamily="66" charset="0"/>
              </a:rPr>
              <a:t>If the sub-clause is in the middle, comma either side,</a:t>
            </a:r>
          </a:p>
          <a:p>
            <a:r>
              <a:rPr lang="en-GB" sz="2400" b="1" dirty="0" smtClean="0">
                <a:latin typeface="Comic Sans MS" pitchFamily="66" charset="0"/>
              </a:rPr>
              <a:t>Now I’m off to my hole to hide!</a:t>
            </a:r>
            <a:endParaRPr lang="en-GB" sz="2400" b="1" dirty="0">
              <a:latin typeface="Comic Sans MS" pitchFamily="66" charset="0"/>
            </a:endParaRPr>
          </a:p>
        </p:txBody>
      </p:sp>
      <p:pic>
        <p:nvPicPr>
          <p:cNvPr id="8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00392" y="4797152"/>
            <a:ext cx="820737" cy="1784350"/>
          </a:xfrm>
          <a:prstGeom prst="rect">
            <a:avLst/>
          </a:prstGeom>
          <a:noFill/>
        </p:spPr>
      </p:pic>
      <p:pic>
        <p:nvPicPr>
          <p:cNvPr id="3076" name="Picture 4" descr="C:\Documents and Settings\vosper.p1\Local Settings\Temporary Internet Files\Content.IE5\4G4S5MZ2\MC90001654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1250" y="295275"/>
            <a:ext cx="1379538" cy="1117600"/>
          </a:xfrm>
          <a:prstGeom prst="rect">
            <a:avLst/>
          </a:prstGeom>
          <a:noFill/>
        </p:spPr>
      </p:pic>
      <p:pic>
        <p:nvPicPr>
          <p:cNvPr id="307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528" y="836712"/>
            <a:ext cx="602094" cy="436091"/>
          </a:xfrm>
          <a:prstGeom prst="rect">
            <a:avLst/>
          </a:prstGeom>
          <a:noFill/>
        </p:spPr>
      </p:pic>
      <p:pic>
        <p:nvPicPr>
          <p:cNvPr id="12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67519" y="1992883"/>
            <a:ext cx="602094" cy="436091"/>
          </a:xfrm>
          <a:prstGeom prst="rect">
            <a:avLst/>
          </a:prstGeom>
          <a:noFill/>
        </p:spPr>
      </p:pic>
      <p:pic>
        <p:nvPicPr>
          <p:cNvPr id="1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7584" y="404664"/>
            <a:ext cx="602094" cy="436091"/>
          </a:xfrm>
          <a:prstGeom prst="rect">
            <a:avLst/>
          </a:prstGeom>
          <a:noFill/>
        </p:spPr>
      </p:pic>
      <p:pic>
        <p:nvPicPr>
          <p:cNvPr id="14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75656" y="764704"/>
            <a:ext cx="602094" cy="436091"/>
          </a:xfrm>
          <a:prstGeom prst="rect">
            <a:avLst/>
          </a:prstGeom>
          <a:noFill/>
        </p:spPr>
      </p:pic>
      <p:pic>
        <p:nvPicPr>
          <p:cNvPr id="15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93168" y="1446312"/>
            <a:ext cx="602094" cy="436091"/>
          </a:xfrm>
          <a:prstGeom prst="rect">
            <a:avLst/>
          </a:prstGeom>
          <a:noFill/>
        </p:spPr>
      </p:pic>
      <p:pic>
        <p:nvPicPr>
          <p:cNvPr id="1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6497" y="2450603"/>
            <a:ext cx="602094" cy="436091"/>
          </a:xfrm>
          <a:prstGeom prst="rect">
            <a:avLst/>
          </a:prstGeom>
          <a:noFill/>
        </p:spPr>
      </p:pic>
      <p:pic>
        <p:nvPicPr>
          <p:cNvPr id="1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20349" y="984771"/>
            <a:ext cx="602094" cy="436091"/>
          </a:xfrm>
          <a:prstGeom prst="rect">
            <a:avLst/>
          </a:prstGeom>
          <a:noFill/>
        </p:spPr>
      </p:pic>
      <p:pic>
        <p:nvPicPr>
          <p:cNvPr id="18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528" y="1556792"/>
            <a:ext cx="602094" cy="436091"/>
          </a:xfrm>
          <a:prstGeom prst="rect">
            <a:avLst/>
          </a:prstGeom>
          <a:noFill/>
        </p:spPr>
      </p:pic>
      <p:pic>
        <p:nvPicPr>
          <p:cNvPr id="3078" name="Picture 6" descr="C:\Documents and Settings\vosper.p1\Local Settings\Temporary Internet Files\Content.IE5\R5FUNI96\MC90019761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707807">
            <a:off x="6362566" y="5574592"/>
            <a:ext cx="516075" cy="1235076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739058" y="2307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 smtClean="0">
                <a:solidFill>
                  <a:srgbClr val="FF0000"/>
                </a:solidFill>
              </a:rPr>
              <a:t>MAIN TASK 2</a:t>
            </a:r>
            <a:endParaRPr lang="en-GB" sz="48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1219</Words>
  <Application>Microsoft Office PowerPoint</Application>
  <PresentationFormat>On-screen Show (4:3)</PresentationFormat>
  <Paragraphs>92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vosper.p1</dc:creator>
  <cp:lastModifiedBy>lquince</cp:lastModifiedBy>
  <cp:revision>49</cp:revision>
  <dcterms:created xsi:type="dcterms:W3CDTF">2012-06-20T08:47:58Z</dcterms:created>
  <dcterms:modified xsi:type="dcterms:W3CDTF">2018-02-21T08:42:45Z</dcterms:modified>
</cp:coreProperties>
</file>